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76" r:id="rId4"/>
    <p:sldId id="277" r:id="rId5"/>
    <p:sldId id="282" r:id="rId6"/>
    <p:sldId id="278" r:id="rId7"/>
    <p:sldId id="284" r:id="rId8"/>
    <p:sldId id="285" r:id="rId9"/>
    <p:sldId id="283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7/25/2020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படம்</a:t>
            </a:r>
            <a:r>
              <a:rPr lang="en-IN" dirty="0" smtClean="0"/>
              <a:t> </a:t>
            </a:r>
            <a:r>
              <a:rPr lang="en-IN" dirty="0" err="1" smtClean="0"/>
              <a:t>இங்கே</a:t>
            </a:r>
            <a:r>
              <a:rPr lang="en-IN" dirty="0" smtClean="0"/>
              <a:t>! </a:t>
            </a:r>
            <a:r>
              <a:rPr lang="en-IN" dirty="0" err="1" smtClean="0"/>
              <a:t>பழமொழி</a:t>
            </a:r>
            <a:r>
              <a:rPr lang="en-IN" dirty="0" smtClean="0"/>
              <a:t> </a:t>
            </a:r>
            <a:r>
              <a:rPr lang="en-IN" dirty="0" err="1" smtClean="0"/>
              <a:t>எங்கே</a:t>
            </a:r>
            <a:r>
              <a:rPr lang="en-IN" dirty="0" smtClean="0"/>
              <a:t>?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52" y="274638"/>
            <a:ext cx="8446169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2927" y="1600200"/>
            <a:ext cx="9625262" cy="7784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789" y="0"/>
            <a:ext cx="11165306" cy="96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641" y="274638"/>
            <a:ext cx="9408695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5410" y="1600200"/>
            <a:ext cx="9456822" cy="7495674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495" y="1"/>
            <a:ext cx="12464716" cy="97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8294" y="1600200"/>
            <a:ext cx="7098632" cy="51134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253" y="288758"/>
            <a:ext cx="12849726" cy="955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5" y="274638"/>
            <a:ext cx="7748337" cy="8803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4125" y="1155032"/>
            <a:ext cx="9071811" cy="6906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979" y="0"/>
            <a:ext cx="11598441" cy="92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779" y="938463"/>
            <a:ext cx="14293516" cy="880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205537" y="3224463"/>
            <a:ext cx="289175" cy="3609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253" y="842211"/>
            <a:ext cx="11141242" cy="798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62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படம் இங்கே! பழமொழி எங்கே?</vt:lpstr>
      <vt:lpstr>INSTRUCTIONS TO STUDENTS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47</cp:revision>
  <dcterms:created xsi:type="dcterms:W3CDTF">2006-08-16T00:00:00Z</dcterms:created>
  <dcterms:modified xsi:type="dcterms:W3CDTF">2020-07-25T12:12:53Z</dcterms:modified>
</cp:coreProperties>
</file>